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10"/>
  </p:notesMasterIdLst>
  <p:handoutMasterIdLst>
    <p:handoutMasterId r:id="rId11"/>
  </p:handoutMasterIdLst>
  <p:sldIdLst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00" d="100"/>
          <a:sy n="100" d="100"/>
        </p:scale>
        <p:origin x="244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BA71D8F-F5A5-47FC-BB72-5525A842CD92}" type="datetime1">
              <a:rPr lang="ru-RU" smtClean="0"/>
              <a:t>18.01.2023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CC7757-6264-420F-9201-02E9A21CB7A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54295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70E72F-DFE8-466C-B191-A3ADE1A8AC8D}" type="datetime1">
              <a:rPr lang="ru-RU" smtClean="0"/>
              <a:pPr/>
              <a:t>18.01.2023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AD115C9-E24C-4512-AA8B-319BB49F77B5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2562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AD115C9-E24C-4512-AA8B-319BB49F77B5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1518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AD115C9-E24C-4512-AA8B-319BB49F77B5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3678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AD115C9-E24C-4512-AA8B-319BB49F77B5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9155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AD115C9-E24C-4512-AA8B-319BB49F77B5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4800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AD115C9-E24C-4512-AA8B-319BB49F77B5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558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12192000" cy="4572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007889"/>
            <a:ext cx="10363200" cy="1470025"/>
          </a:xfrm>
        </p:spPr>
        <p:txBody>
          <a:bodyPr rtlCol="0"/>
          <a:lstStyle>
            <a:lvl1pPr algn="ctr">
              <a:defRPr sz="4400" b="1" baseline="0">
                <a:solidFill>
                  <a:schemeClr val="tx2">
                    <a:lumMod val="50000"/>
                  </a:schemeClr>
                </a:solidFill>
                <a:effectLst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625600" y="3886200"/>
            <a:ext cx="8534400" cy="1752600"/>
          </a:xfrm>
        </p:spPr>
        <p:txBody>
          <a:bodyPr rtlCol="0">
            <a:normAutofit/>
          </a:bodyPr>
          <a:lstStyle>
            <a:lvl1pPr marL="0" indent="0" algn="ctr">
              <a:buNone/>
              <a:defRPr sz="280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EE3AC8-9A6F-447B-BDC2-31C1E57ED23E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84353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buClr>
                <a:schemeClr val="tx2">
                  <a:lumMod val="50000"/>
                </a:schemeClr>
              </a:buClr>
              <a:defRPr/>
            </a:lvl1pPr>
            <a:lvl2pPr>
              <a:buClr>
                <a:schemeClr val="tx2">
                  <a:lumMod val="50000"/>
                </a:schemeClr>
              </a:buClr>
              <a:defRPr/>
            </a:lvl2pPr>
            <a:lvl3pPr>
              <a:buClr>
                <a:schemeClr val="tx2">
                  <a:lumMod val="50000"/>
                </a:schemeClr>
              </a:buClr>
              <a:defRPr/>
            </a:lvl3pPr>
            <a:lvl4pPr>
              <a:buClr>
                <a:schemeClr val="tx2">
                  <a:lumMod val="50000"/>
                </a:schemeClr>
              </a:buClr>
              <a:defRPr/>
            </a:lvl4pPr>
            <a:lvl5pPr>
              <a:buClr>
                <a:schemeClr val="tx2">
                  <a:lumMod val="50000"/>
                </a:schemeClr>
              </a:buClr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90E255-D960-45F2-89BC-29E89230FF08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42967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 rtlCol="0"/>
          <a:lstStyle>
            <a:lvl1pPr>
              <a:buClr>
                <a:schemeClr val="tx2">
                  <a:lumMod val="50000"/>
                </a:schemeClr>
              </a:buClr>
              <a:defRPr/>
            </a:lvl1pPr>
            <a:lvl2pPr>
              <a:buClr>
                <a:schemeClr val="tx2">
                  <a:lumMod val="50000"/>
                </a:schemeClr>
              </a:buClr>
              <a:defRPr/>
            </a:lvl2pPr>
            <a:lvl3pPr>
              <a:buClr>
                <a:schemeClr val="tx2">
                  <a:lumMod val="50000"/>
                </a:schemeClr>
              </a:buClr>
              <a:defRPr/>
            </a:lvl3pPr>
            <a:lvl4pPr>
              <a:buClr>
                <a:schemeClr val="tx2">
                  <a:lumMod val="50000"/>
                </a:schemeClr>
              </a:buClr>
              <a:defRPr/>
            </a:lvl4pPr>
            <a:lvl5pPr>
              <a:buClr>
                <a:schemeClr val="tx2">
                  <a:lumMod val="50000"/>
                </a:schemeClr>
              </a:buClr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156E58-13B8-496A-97B0-A3B2A0C8DCA9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7053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566400" cy="1143000"/>
          </a:xfrm>
        </p:spPr>
        <p:txBody>
          <a:bodyPr rtlCol="0"/>
          <a:lstStyle>
            <a:lvl1pPr>
              <a:defRPr>
                <a:solidFill>
                  <a:schemeClr val="tx2">
                    <a:lumMod val="50000"/>
                  </a:schemeClr>
                </a:solidFill>
                <a:effectLst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8" name="Объект 7"/>
          <p:cNvSpPr>
            <a:spLocks noGrp="1"/>
          </p:cNvSpPr>
          <p:nvPr>
            <p:ph sz="quarter" idx="13" hasCustomPrompt="1"/>
          </p:nvPr>
        </p:nvSpPr>
        <p:spPr>
          <a:xfrm>
            <a:off x="812800" y="1600200"/>
            <a:ext cx="10566400" cy="4114800"/>
          </a:xfrm>
        </p:spPr>
        <p:txBody>
          <a:bodyPr rtlCol="0"/>
          <a:lstStyle>
            <a:lvl1pPr>
              <a:buClr>
                <a:schemeClr val="tx2">
                  <a:lumMod val="50000"/>
                </a:schemeClr>
              </a:buCl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buClr>
                <a:schemeClr val="tx2">
                  <a:lumMod val="50000"/>
                </a:schemeClr>
              </a:buCl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buClr>
                <a:schemeClr val="tx2">
                  <a:lumMod val="50000"/>
                </a:schemeClr>
              </a:buCl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buClr>
                <a:schemeClr val="tx2">
                  <a:lumMod val="50000"/>
                </a:schemeClr>
              </a:buCl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buClr>
                <a:schemeClr val="tx2">
                  <a:lumMod val="50000"/>
                </a:schemeClr>
              </a:buClr>
              <a:defRPr>
                <a:solidFill>
                  <a:schemeClr val="tx2">
                    <a:lumMod val="50000"/>
                  </a:schemeClr>
                </a:solidFill>
              </a:defRPr>
            </a:lvl5pPr>
            <a:lvl6pPr>
              <a:buClr>
                <a:schemeClr val="tx2">
                  <a:lumMod val="50000"/>
                </a:schemeClr>
              </a:buClr>
              <a:defRPr>
                <a:solidFill>
                  <a:schemeClr val="tx2">
                    <a:lumMod val="50000"/>
                  </a:schemeClr>
                </a:solidFill>
              </a:defRPr>
            </a:lvl6pPr>
            <a:lvl7pPr>
              <a:buClr>
                <a:schemeClr val="tx2">
                  <a:lumMod val="50000"/>
                </a:schemeClr>
              </a:buClr>
              <a:defRPr>
                <a:solidFill>
                  <a:schemeClr val="tx2">
                    <a:lumMod val="50000"/>
                  </a:schemeClr>
                </a:solidFill>
              </a:defRPr>
            </a:lvl7pPr>
            <a:lvl8pPr>
              <a:buClr>
                <a:schemeClr val="tx2">
                  <a:lumMod val="50000"/>
                </a:schemeClr>
              </a:buClr>
              <a:defRPr>
                <a:solidFill>
                  <a:schemeClr val="tx2">
                    <a:lumMod val="50000"/>
                  </a:schemeClr>
                </a:solidFill>
              </a:defRPr>
            </a:lvl8pPr>
            <a:lvl9pPr>
              <a:buClr>
                <a:schemeClr val="tx2">
                  <a:lumMod val="50000"/>
                </a:schemeClr>
              </a:buClr>
              <a:defRPr>
                <a:solidFill>
                  <a:schemeClr val="tx2">
                    <a:lumMod val="50000"/>
                  </a:schemeClr>
                </a:solidFill>
              </a:defRPr>
            </a:lvl9pPr>
          </a:lstStyle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4F4B4D-DF39-4276-823B-004314C6E96C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766596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2801" y="4962526"/>
            <a:ext cx="10513484" cy="1362075"/>
          </a:xfrm>
        </p:spPr>
        <p:txBody>
          <a:bodyPr rtlCol="0" anchor="t"/>
          <a:lstStyle>
            <a:lvl1pPr algn="l">
              <a:defRPr sz="4000" b="1" i="0" cap="all" baseline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812801" y="3462339"/>
            <a:ext cx="10513484" cy="1500187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04EA66-A1F6-4599-A07C-28DAF8C191CB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28657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566400" cy="1143000"/>
          </a:xfrm>
        </p:spPr>
        <p:txBody>
          <a:bodyPr rtlCol="0"/>
          <a:lstStyle>
            <a:lvl1pPr>
              <a:defRPr>
                <a:solidFill>
                  <a:schemeClr val="tx2">
                    <a:lumMod val="50000"/>
                  </a:schemeClr>
                </a:solidFill>
                <a:effectLst/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1" name="Объект 10"/>
          <p:cNvSpPr>
            <a:spLocks noGrp="1"/>
          </p:cNvSpPr>
          <p:nvPr>
            <p:ph sz="quarter" idx="13" hasCustomPrompt="1"/>
          </p:nvPr>
        </p:nvSpPr>
        <p:spPr>
          <a:xfrm>
            <a:off x="812800" y="1600200"/>
            <a:ext cx="4978400" cy="4114800"/>
          </a:xfrm>
        </p:spPr>
        <p:txBody>
          <a:bodyPr rtlCol="0"/>
          <a:lstStyle>
            <a:lvl1pPr>
              <a:buClr>
                <a:schemeClr val="tx2">
                  <a:lumMod val="50000"/>
                </a:schemeClr>
              </a:buClr>
              <a:defRPr/>
            </a:lvl1pPr>
            <a:lvl2pPr>
              <a:buClr>
                <a:schemeClr val="tx2">
                  <a:lumMod val="50000"/>
                </a:schemeClr>
              </a:buClr>
              <a:defRPr/>
            </a:lvl2pPr>
            <a:lvl3pPr>
              <a:buClr>
                <a:schemeClr val="tx2">
                  <a:lumMod val="50000"/>
                </a:schemeClr>
              </a:buClr>
              <a:defRPr/>
            </a:lvl3pPr>
            <a:lvl4pPr>
              <a:buClr>
                <a:schemeClr val="tx2">
                  <a:lumMod val="50000"/>
                </a:schemeClr>
              </a:buClr>
              <a:defRPr/>
            </a:lvl4pPr>
            <a:lvl5pPr>
              <a:buClr>
                <a:schemeClr val="tx2">
                  <a:lumMod val="50000"/>
                </a:schemeClr>
              </a:buClr>
              <a:defRPr/>
            </a:lvl5pPr>
            <a:lvl6pPr>
              <a:buClr>
                <a:schemeClr val="tx2">
                  <a:lumMod val="50000"/>
                </a:schemeClr>
              </a:buClr>
              <a:buFont typeface="Arial" pitchFamily="34" charset="0"/>
              <a:buChar char="•"/>
              <a:defRPr/>
            </a:lvl6pPr>
            <a:lvl7pPr>
              <a:buClr>
                <a:schemeClr val="tx2">
                  <a:lumMod val="50000"/>
                </a:schemeClr>
              </a:buClr>
              <a:buFont typeface="Arial" pitchFamily="34" charset="0"/>
              <a:buChar char="•"/>
              <a:defRPr/>
            </a:lvl7pPr>
            <a:lvl8pPr>
              <a:buClr>
                <a:schemeClr val="tx2">
                  <a:lumMod val="50000"/>
                </a:schemeClr>
              </a:buClr>
              <a:buFont typeface="Arial" pitchFamily="34" charset="0"/>
              <a:buChar char="•"/>
              <a:defRPr/>
            </a:lvl8pPr>
            <a:lvl9pPr>
              <a:buClr>
                <a:schemeClr val="tx2">
                  <a:lumMod val="50000"/>
                </a:schemeClr>
              </a:buClr>
              <a:buFont typeface="Arial" pitchFamily="34" charset="0"/>
              <a:buChar char="•"/>
              <a:defRPr/>
            </a:lvl9pPr>
          </a:lstStyle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3" name="Объект 12"/>
          <p:cNvSpPr>
            <a:spLocks noGrp="1"/>
          </p:cNvSpPr>
          <p:nvPr>
            <p:ph sz="quarter" idx="14" hasCustomPrompt="1"/>
          </p:nvPr>
        </p:nvSpPr>
        <p:spPr>
          <a:xfrm>
            <a:off x="6400800" y="1600200"/>
            <a:ext cx="4978400" cy="4114800"/>
          </a:xfrm>
        </p:spPr>
        <p:txBody>
          <a:bodyPr rtlCol="0"/>
          <a:lstStyle>
            <a:lvl1pPr>
              <a:buClr>
                <a:schemeClr val="tx2">
                  <a:lumMod val="50000"/>
                </a:schemeClr>
              </a:buClr>
              <a:defRPr/>
            </a:lvl1pPr>
            <a:lvl2pPr>
              <a:buClr>
                <a:schemeClr val="tx2">
                  <a:lumMod val="50000"/>
                </a:schemeClr>
              </a:buClr>
              <a:defRPr/>
            </a:lvl2pPr>
            <a:lvl3pPr>
              <a:buClr>
                <a:schemeClr val="tx2">
                  <a:lumMod val="50000"/>
                </a:schemeClr>
              </a:buClr>
              <a:defRPr/>
            </a:lvl3pPr>
            <a:lvl4pPr>
              <a:buClr>
                <a:schemeClr val="tx2">
                  <a:lumMod val="50000"/>
                </a:schemeClr>
              </a:buClr>
              <a:defRPr/>
            </a:lvl4pPr>
            <a:lvl5pPr>
              <a:buClr>
                <a:schemeClr val="tx2">
                  <a:lumMod val="50000"/>
                </a:schemeClr>
              </a:buClr>
              <a:defRPr/>
            </a:lvl5pPr>
            <a:lvl6pPr>
              <a:buClr>
                <a:schemeClr val="tx2">
                  <a:lumMod val="50000"/>
                </a:schemeClr>
              </a:buClr>
              <a:defRPr/>
            </a:lvl6pPr>
            <a:lvl7pPr>
              <a:buClr>
                <a:schemeClr val="tx2">
                  <a:lumMod val="50000"/>
                </a:schemeClr>
              </a:buClr>
              <a:defRPr/>
            </a:lvl7pPr>
            <a:lvl8pPr>
              <a:buClr>
                <a:schemeClr val="tx2">
                  <a:lumMod val="50000"/>
                </a:schemeClr>
              </a:buClr>
              <a:defRPr/>
            </a:lvl8pPr>
            <a:lvl9pPr>
              <a:buClr>
                <a:schemeClr val="tx2">
                  <a:lumMod val="50000"/>
                </a:schemeClr>
              </a:buClr>
              <a:defRPr/>
            </a:lvl9pPr>
          </a:lstStyle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1D0832-375B-4D6B-9709-C1954F32F473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5771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566400" cy="11430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812800" y="1600200"/>
            <a:ext cx="4978400" cy="57467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 i="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1" name="Объект 10"/>
          <p:cNvSpPr>
            <a:spLocks noGrp="1"/>
          </p:cNvSpPr>
          <p:nvPr>
            <p:ph sz="quarter" idx="13"/>
          </p:nvPr>
        </p:nvSpPr>
        <p:spPr>
          <a:xfrm>
            <a:off x="812800" y="2209800"/>
            <a:ext cx="4978400" cy="3505200"/>
          </a:xfrm>
        </p:spPr>
        <p:txBody>
          <a:bodyPr rtlCol="0"/>
          <a:lstStyle>
            <a:lvl1pPr>
              <a:buClr>
                <a:schemeClr val="tx2">
                  <a:lumMod val="50000"/>
                </a:schemeClr>
              </a:buClr>
              <a:defRPr sz="1800"/>
            </a:lvl1pPr>
            <a:lvl2pPr>
              <a:buClr>
                <a:schemeClr val="tx2">
                  <a:lumMod val="50000"/>
                </a:schemeClr>
              </a:buClr>
              <a:defRPr sz="1800"/>
            </a:lvl2pPr>
            <a:lvl3pPr>
              <a:buClr>
                <a:schemeClr val="tx2">
                  <a:lumMod val="50000"/>
                </a:schemeClr>
              </a:buClr>
              <a:defRPr sz="1800"/>
            </a:lvl3pPr>
            <a:lvl4pPr>
              <a:buClr>
                <a:schemeClr val="tx2">
                  <a:lumMod val="50000"/>
                </a:schemeClr>
              </a:buClr>
              <a:defRPr sz="1800"/>
            </a:lvl4pPr>
            <a:lvl5pPr>
              <a:buClr>
                <a:schemeClr val="tx2">
                  <a:lumMod val="50000"/>
                </a:schemeClr>
              </a:buClr>
              <a:defRPr sz="1800"/>
            </a:lvl5pPr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Замещающий текст 4"/>
          <p:cNvSpPr>
            <a:spLocks noGrp="1"/>
          </p:cNvSpPr>
          <p:nvPr>
            <p:ph type="body" sz="quarter" idx="3"/>
          </p:nvPr>
        </p:nvSpPr>
        <p:spPr>
          <a:xfrm>
            <a:off x="6400800" y="1600200"/>
            <a:ext cx="4978400" cy="57467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 i="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3" name="Объект 12"/>
          <p:cNvSpPr>
            <a:spLocks noGrp="1"/>
          </p:cNvSpPr>
          <p:nvPr>
            <p:ph sz="quarter" idx="14"/>
          </p:nvPr>
        </p:nvSpPr>
        <p:spPr>
          <a:xfrm>
            <a:off x="6400800" y="2209800"/>
            <a:ext cx="4978400" cy="3505200"/>
          </a:xfrm>
        </p:spPr>
        <p:txBody>
          <a:bodyPr rtlCol="0"/>
          <a:lstStyle>
            <a:lvl1pPr>
              <a:buClr>
                <a:schemeClr val="tx2">
                  <a:lumMod val="50000"/>
                </a:schemeClr>
              </a:buClr>
              <a:defRPr sz="1800"/>
            </a:lvl1pPr>
            <a:lvl2pPr>
              <a:buClr>
                <a:schemeClr val="tx2">
                  <a:lumMod val="50000"/>
                </a:schemeClr>
              </a:buClr>
              <a:defRPr sz="1800"/>
            </a:lvl2pPr>
            <a:lvl3pPr>
              <a:buClr>
                <a:schemeClr val="tx2">
                  <a:lumMod val="50000"/>
                </a:schemeClr>
              </a:buClr>
              <a:defRPr sz="1800"/>
            </a:lvl3pPr>
            <a:lvl4pPr>
              <a:buClr>
                <a:schemeClr val="tx2">
                  <a:lumMod val="50000"/>
                </a:schemeClr>
              </a:buClr>
              <a:defRPr sz="1800"/>
            </a:lvl4pPr>
            <a:lvl5pPr>
              <a:buClr>
                <a:schemeClr val="tx2">
                  <a:lumMod val="50000"/>
                </a:schemeClr>
              </a:buClr>
              <a:defRPr sz="1800"/>
            </a:lvl5pPr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343F0F-26AF-4184-9A84-96151AB9D484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59747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566400" cy="114300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B3DA37-95E3-4858-BA18-F21948B25016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866309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ADFB3F-9CF0-49E9-BFFE-83C29E1DBEFB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48043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6864" y="1447800"/>
            <a:ext cx="3962400" cy="1097280"/>
          </a:xfrm>
        </p:spPr>
        <p:txBody>
          <a:bodyPr rtlCol="0" anchor="b"/>
          <a:lstStyle>
            <a:lvl1pPr algn="l">
              <a:defRPr sz="2600" b="1" i="0" cap="none" baseline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9" name="Объект 8"/>
          <p:cNvSpPr>
            <a:spLocks noGrp="1"/>
          </p:cNvSpPr>
          <p:nvPr>
            <p:ph sz="quarter" idx="13"/>
          </p:nvPr>
        </p:nvSpPr>
        <p:spPr>
          <a:xfrm>
            <a:off x="5283200" y="1447800"/>
            <a:ext cx="6197600" cy="4267200"/>
          </a:xfrm>
        </p:spPr>
        <p:txBody>
          <a:bodyPr rtlCol="0"/>
          <a:lstStyle>
            <a:lvl1pPr>
              <a:buClr>
                <a:schemeClr val="tx2">
                  <a:lumMod val="50000"/>
                </a:schemeClr>
              </a:buClr>
              <a:defRPr/>
            </a:lvl1pPr>
            <a:lvl2pPr>
              <a:buClr>
                <a:schemeClr val="tx2">
                  <a:lumMod val="50000"/>
                </a:schemeClr>
              </a:buClr>
              <a:defRPr/>
            </a:lvl2pPr>
            <a:lvl3pPr>
              <a:buClr>
                <a:schemeClr val="tx2">
                  <a:lumMod val="50000"/>
                </a:schemeClr>
              </a:buClr>
              <a:defRPr/>
            </a:lvl3pPr>
            <a:lvl4pPr>
              <a:buClr>
                <a:schemeClr val="tx2">
                  <a:lumMod val="50000"/>
                </a:schemeClr>
              </a:buClr>
              <a:defRPr/>
            </a:lvl4pPr>
            <a:lvl5pPr>
              <a:buClr>
                <a:schemeClr val="tx2">
                  <a:lumMod val="50000"/>
                </a:schemeClr>
              </a:buClr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half" idx="2"/>
          </p:nvPr>
        </p:nvSpPr>
        <p:spPr>
          <a:xfrm>
            <a:off x="816864" y="2547892"/>
            <a:ext cx="3962400" cy="3167109"/>
          </a:xfrm>
        </p:spPr>
        <p:txBody>
          <a:bodyPr tIns="9144" rtlCol="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E71EB0-B5DA-4AFF-AB56-A82F4DD9B6CF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771800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2800" y="1447800"/>
            <a:ext cx="3962400" cy="1097280"/>
          </a:xfrm>
        </p:spPr>
        <p:txBody>
          <a:bodyPr rtlCol="0" anchor="b"/>
          <a:lstStyle>
            <a:lvl1pPr algn="l">
              <a:defRPr sz="2600" b="1" i="0" cap="none" baseline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0" name="Рисунок 9" descr="Пустой заполнитель, вместо которого можно добавить изображение. Щелкните заполнитель и выберите изображение, которое необходимо добавить"/>
          <p:cNvSpPr>
            <a:spLocks noGrp="1"/>
          </p:cNvSpPr>
          <p:nvPr>
            <p:ph type="pic" sz="quarter" idx="13"/>
          </p:nvPr>
        </p:nvSpPr>
        <p:spPr>
          <a:xfrm>
            <a:off x="6301232" y="1539240"/>
            <a:ext cx="4431538" cy="3272790"/>
          </a:xfrm>
        </p:spPr>
        <p:txBody>
          <a:bodyPr rtlCol="0"/>
          <a:lstStyle>
            <a:lvl1pPr marL="0" indent="0" rtl="0">
              <a:buNone/>
              <a:defRPr/>
            </a:lvl1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half" idx="2"/>
          </p:nvPr>
        </p:nvSpPr>
        <p:spPr>
          <a:xfrm>
            <a:off x="812800" y="2547891"/>
            <a:ext cx="3962400" cy="2405109"/>
          </a:xfrm>
        </p:spPr>
        <p:txBody>
          <a:bodyPr tIns="9144" rtlCol="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DA61DF-C300-439D-8440-FADEBFBE807B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62831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13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500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5664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812800" y="1600201"/>
            <a:ext cx="10566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8128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60" baseline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620000" y="6356351"/>
            <a:ext cx="203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strike="noStrike" spc="60" baseline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rtl="0"/>
            <a:fld id="{111073AA-0C85-46BC-8DF0-3AD300FAE4D1}" type="datetime1">
              <a:rPr lang="ru-RU" noProof="0" smtClean="0"/>
              <a:t>18.01.2023</a:t>
            </a:fld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058400" y="6356351"/>
            <a:ext cx="132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00" baseline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rtl="0"/>
            <a:fld id="{401CF334-2D5C-4859-84A6-CA7E6E43FAEB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20169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 cap="all" spc="50" baseline="0">
          <a:solidFill>
            <a:schemeClr val="tx2">
              <a:lumMod val="50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1"/>
        </a:buClr>
        <a:buFont typeface="Arial" pitchFamily="34" charset="0"/>
        <a:buChar char="•"/>
        <a:defRPr sz="2000" kern="1200" spc="30" baseline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1"/>
        </a:buClr>
        <a:buFont typeface="Arial" pitchFamily="34" charset="0"/>
        <a:buChar char="•"/>
        <a:defRPr sz="2000" kern="1200" spc="30" baseline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>
            <a:lumMod val="50000"/>
          </a:schemeClr>
        </a:buClr>
        <a:buFont typeface="Arial" pitchFamily="34" charset="0"/>
        <a:buChar char="•"/>
        <a:defRPr sz="2000" kern="1200" spc="30" baseline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1"/>
        </a:buClr>
        <a:buFont typeface="Arial" pitchFamily="34" charset="0"/>
        <a:buChar char="•"/>
        <a:defRPr sz="2000" kern="1200" spc="30" baseline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1"/>
        </a:buClr>
        <a:buFont typeface="Arial" pitchFamily="34" charset="0"/>
        <a:buChar char="•"/>
        <a:defRPr sz="2000" kern="1200" spc="30" baseline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>
            <a:lumMod val="50000"/>
          </a:schemeClr>
        </a:buClr>
        <a:buFont typeface="Arial" pitchFamily="34" charset="0"/>
        <a:buChar char="•"/>
        <a:defRPr sz="17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>
            <a:lumMod val="50000"/>
          </a:schemeClr>
        </a:buClr>
        <a:buFont typeface="Arial" pitchFamily="34" charset="0"/>
        <a:buChar char="•"/>
        <a:defRPr sz="17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>
            <a:lumMod val="50000"/>
          </a:schemeClr>
        </a:buClr>
        <a:buFont typeface="Arial" pitchFamily="34" charset="0"/>
        <a:buChar char="•"/>
        <a:defRPr sz="17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>
            <a:lumMod val="50000"/>
          </a:schemeClr>
        </a:buClr>
        <a:buFont typeface="Arial" pitchFamily="34" charset="0"/>
        <a:buChar char="•"/>
        <a:defRPr sz="17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546847"/>
            <a:ext cx="12192000" cy="788502"/>
          </a:xfrm>
        </p:spPr>
        <p:txBody>
          <a:bodyPr rtlCol="0"/>
          <a:lstStyle/>
          <a:p>
            <a:pPr rtl="0"/>
            <a:r>
              <a:rPr lang="en-US" dirty="0"/>
              <a:t>Sky battle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60081" y="5986181"/>
            <a:ext cx="3062941" cy="578224"/>
          </a:xfrm>
        </p:spPr>
        <p:txBody>
          <a:bodyPr rtlCol="0"/>
          <a:lstStyle/>
          <a:p>
            <a:pPr rtl="0"/>
            <a:r>
              <a:rPr lang="ru-RU" dirty="0"/>
              <a:t>Пивненко Илья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1DB01D93-415E-8A66-3462-F23B8FA565D0}"/>
              </a:ext>
            </a:extLst>
          </p:cNvPr>
          <p:cNvSpPr txBox="1">
            <a:spLocks/>
          </p:cNvSpPr>
          <p:nvPr/>
        </p:nvSpPr>
        <p:spPr>
          <a:xfrm rot="21219252">
            <a:off x="3165287" y="2173356"/>
            <a:ext cx="5861424" cy="10695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800" kern="1200" spc="3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i="1" dirty="0">
                <a:solidFill>
                  <a:schemeClr val="bg1"/>
                </a:solidFill>
              </a:rPr>
              <a:t>Супер-мега крутая и захватывающая игра</a:t>
            </a:r>
          </a:p>
        </p:txBody>
      </p:sp>
    </p:spTree>
    <p:extLst>
      <p:ext uri="{BB962C8B-B14F-4D97-AF65-F5344CB8AC3E}">
        <p14:creationId xmlns:p14="http://schemas.microsoft.com/office/powerpoint/2010/main" val="3866448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0" y="367552"/>
            <a:ext cx="12191999" cy="779929"/>
          </a:xfrm>
        </p:spPr>
        <p:txBody>
          <a:bodyPr rtlCol="0"/>
          <a:lstStyle/>
          <a:p>
            <a:pPr algn="ctr" rtl="0"/>
            <a:r>
              <a:rPr lang="ru-RU" dirty="0"/>
              <a:t>Эта игра была создана для того, чтобы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4E2CC92D-1128-12A9-EC53-3B982C5D061F}"/>
              </a:ext>
            </a:extLst>
          </p:cNvPr>
          <p:cNvSpPr txBox="1">
            <a:spLocks/>
          </p:cNvSpPr>
          <p:nvPr/>
        </p:nvSpPr>
        <p:spPr>
          <a:xfrm>
            <a:off x="2644586" y="1769943"/>
            <a:ext cx="5377329" cy="5519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800" kern="1200" spc="3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Развить вашу меткость!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376C9D79-44F2-F5E5-F7D8-56B61925FDAC}"/>
              </a:ext>
            </a:extLst>
          </p:cNvPr>
          <p:cNvSpPr txBox="1">
            <a:spLocks/>
          </p:cNvSpPr>
          <p:nvPr/>
        </p:nvSpPr>
        <p:spPr>
          <a:xfrm>
            <a:off x="2644587" y="2944321"/>
            <a:ext cx="5970495" cy="5519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800" kern="1200" spc="3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Отдохнуть от проблем!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ACA97C32-967E-41AF-1D23-874FFF34F055}"/>
              </a:ext>
            </a:extLst>
          </p:cNvPr>
          <p:cNvSpPr txBox="1">
            <a:spLocks/>
          </p:cNvSpPr>
          <p:nvPr/>
        </p:nvSpPr>
        <p:spPr>
          <a:xfrm>
            <a:off x="2644586" y="4315923"/>
            <a:ext cx="5970495" cy="5519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800" kern="1200" spc="3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Font typeface="Arial" pitchFamily="34" charset="0"/>
              <a:buNone/>
              <a:defRPr sz="2000" kern="1200" spc="3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>
                  <a:lumMod val="50000"/>
                </a:schemeClr>
              </a:buClr>
              <a:buFont typeface="Arial" pitchFamily="34" charset="0"/>
              <a:buNone/>
              <a:defRPr sz="1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просто забыться!</a:t>
            </a:r>
          </a:p>
        </p:txBody>
      </p:sp>
    </p:spTree>
    <p:extLst>
      <p:ext uri="{BB962C8B-B14F-4D97-AF65-F5344CB8AC3E}">
        <p14:creationId xmlns:p14="http://schemas.microsoft.com/office/powerpoint/2010/main" val="833507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0" y="71716"/>
            <a:ext cx="12191999" cy="779929"/>
          </a:xfrm>
        </p:spPr>
        <p:txBody>
          <a:bodyPr rtlCol="0"/>
          <a:lstStyle/>
          <a:p>
            <a:pPr algn="ctr" rtl="0"/>
            <a:r>
              <a:rPr lang="ru-RU" dirty="0"/>
              <a:t>Главное меню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17862C2-296C-035A-3ECA-D9FF44F98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7921" y="1048872"/>
            <a:ext cx="3716156" cy="5410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9189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0" y="71716"/>
            <a:ext cx="12191999" cy="779929"/>
          </a:xfrm>
        </p:spPr>
        <p:txBody>
          <a:bodyPr rtlCol="0"/>
          <a:lstStyle/>
          <a:p>
            <a:pPr algn="ctr" rtl="0"/>
            <a:r>
              <a:rPr lang="ru-RU" dirty="0"/>
              <a:t>Игровой процесс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143DC3-15DA-9574-B878-9C68B6760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7922" y="1004048"/>
            <a:ext cx="3716156" cy="544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69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0" y="71716"/>
            <a:ext cx="12191999" cy="779929"/>
          </a:xfrm>
        </p:spPr>
        <p:txBody>
          <a:bodyPr rtlCol="0"/>
          <a:lstStyle/>
          <a:p>
            <a:pPr algn="ctr" rtl="0"/>
            <a:r>
              <a:rPr lang="ru-RU" dirty="0"/>
              <a:t>Победа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90B90CE-47F2-283D-E7DD-AC85E778F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9993" y="1004048"/>
            <a:ext cx="3716156" cy="547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37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Шаблон с оформлением &quot;Океан&quot;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accent1">
              <a:lumMod val="20000"/>
              <a:lumOff val="80000"/>
            </a:schemeClr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3892113_TF03460535.potx" id="{B9E0DE5C-7229-4A90-8BC6-D961E7D70DA7}" vid="{9620C23C-B3A0-46D3-AD8F-C3575F49B06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8DC6412-8CE7-4C8A-96E9-2669F16D17E8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CF195433-C13C-4992-BB9A-17B0DB253F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ED6C63E-22D9-40FD-AF90-6F5632A430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Шаблон с оформлением Океан</Template>
  <TotalTime>1179</TotalTime>
  <Words>40</Words>
  <Application>Microsoft Office PowerPoint</Application>
  <PresentationFormat>Широкоэкранный</PresentationFormat>
  <Paragraphs>15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7" baseType="lpstr">
      <vt:lpstr>Arial</vt:lpstr>
      <vt:lpstr>Шаблон с оформлением "Океан"</vt:lpstr>
      <vt:lpstr>Sky battle</vt:lpstr>
      <vt:lpstr>Эта игра была создана для того, чтобы:</vt:lpstr>
      <vt:lpstr>Главное меню</vt:lpstr>
      <vt:lpstr>Игровой процесс</vt:lpstr>
      <vt:lpstr>Победа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Sky battle</dc:title>
  <dc:creator>илья пивненко</dc:creator>
  <cp:lastModifiedBy>илья пивненко</cp:lastModifiedBy>
  <cp:revision>1</cp:revision>
  <dcterms:created xsi:type="dcterms:W3CDTF">2023-01-18T13:34:34Z</dcterms:created>
  <dcterms:modified xsi:type="dcterms:W3CDTF">2023-01-19T09:13:45Z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74065000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